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72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57" d="100"/>
          <a:sy n="57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23335620"/>
      </p:ext>
    </p:extLst>
  </p:cSld>
  <p:clrMapOvr>
    <a:masterClrMapping/>
  </p:clrMapOvr>
  <p:transition spd="slow"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10163466"/>
      </p:ext>
    </p:extLst>
  </p:cSld>
  <p:clrMapOvr>
    <a:masterClrMapping/>
  </p:clrMapOvr>
  <p:transition spd="slow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177277323"/>
      </p:ext>
    </p:extLst>
  </p:cSld>
  <p:clrMapOvr>
    <a:masterClrMapping/>
  </p:clrMapOvr>
  <p:transition spd="slow">
    <p:wheel spokes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67339250"/>
      </p:ext>
    </p:extLst>
  </p:cSld>
  <p:clrMapOvr>
    <a:masterClrMapping/>
  </p:clrMapOvr>
  <p:transition spd="slow">
    <p:wheel spokes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771383783"/>
      </p:ext>
    </p:extLst>
  </p:cSld>
  <p:clrMapOvr>
    <a:masterClrMapping/>
  </p:clrMapOvr>
  <p:transition spd="slow">
    <p:wheel spokes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991924"/>
      </p:ext>
    </p:extLst>
  </p:cSld>
  <p:clrMapOvr>
    <a:masterClrMapping/>
  </p:clrMapOvr>
  <p:transition spd="slow">
    <p:wheel spokes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52473878"/>
      </p:ext>
    </p:extLst>
  </p:cSld>
  <p:clrMapOvr>
    <a:masterClrMapping/>
  </p:clrMapOvr>
  <p:transition spd="slow">
    <p:wheel spokes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1365993"/>
      </p:ext>
    </p:extLst>
  </p:cSld>
  <p:clrMapOvr>
    <a:masterClrMapping/>
  </p:clrMapOvr>
  <p:transition spd="slow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94021455"/>
      </p:ext>
    </p:extLst>
  </p:cSld>
  <p:clrMapOvr>
    <a:masterClrMapping/>
  </p:clrMapOvr>
  <p:transition spd="slow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62099958"/>
      </p:ext>
    </p:extLst>
  </p:cSld>
  <p:clrMapOvr>
    <a:masterClrMapping/>
  </p:clrMapOvr>
  <p:transition spd="slow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91338508"/>
      </p:ext>
    </p:extLst>
  </p:cSld>
  <p:clrMapOvr>
    <a:masterClrMapping/>
  </p:clrMapOvr>
  <p:transition spd="slow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47077745"/>
      </p:ext>
    </p:extLst>
  </p:cSld>
  <p:clrMapOvr>
    <a:masterClrMapping/>
  </p:clrMapOvr>
  <p:transition spd="slow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64598757"/>
      </p:ext>
    </p:extLst>
  </p:cSld>
  <p:clrMapOvr>
    <a:masterClrMapping/>
  </p:clrMapOvr>
  <p:transition spd="slow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85209311"/>
      </p:ext>
    </p:extLst>
  </p:cSld>
  <p:clrMapOvr>
    <a:masterClrMapping/>
  </p:clrMapOvr>
  <p:transition spd="slow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72811197"/>
      </p:ext>
    </p:extLst>
  </p:cSld>
  <p:clrMapOvr>
    <a:masterClrMapping/>
  </p:clrMapOvr>
  <p:transition spd="slow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26708974"/>
      </p:ext>
    </p:extLst>
  </p:cSld>
  <p:clrMapOvr>
    <a:masterClrMapping/>
  </p:clrMapOvr>
  <p:transition spd="slow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25111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ransition spd="slow">
    <p:wheel spokes="1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0229" y="2019810"/>
            <a:ext cx="2562856" cy="1705464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7070" y="1880358"/>
            <a:ext cx="2617860" cy="1881587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08282" y="450564"/>
            <a:ext cx="8843375" cy="979502"/>
          </a:xfr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r>
              <a:rPr lang="ru-RU" dirty="0" smtClean="0"/>
              <a:t>      </a:t>
            </a:r>
            <a:r>
              <a:rPr lang="ru-RU" b="1" dirty="0" smtClean="0">
                <a:solidFill>
                  <a:srgbClr val="C00000"/>
                </a:solidFill>
              </a:rPr>
              <a:t>Скоростные электропоезда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79" y="1984080"/>
            <a:ext cx="2687288" cy="1987152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112" y="4362650"/>
            <a:ext cx="2619375" cy="1752600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sp>
        <p:nvSpPr>
          <p:cNvPr id="10" name="Блок-схема: процесс 9"/>
          <p:cNvSpPr/>
          <p:nvPr/>
        </p:nvSpPr>
        <p:spPr>
          <a:xfrm>
            <a:off x="3842742" y="6115250"/>
            <a:ext cx="1624745" cy="415008"/>
          </a:xfrm>
          <a:prstGeom prst="flowChartProcess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Л</a:t>
            </a:r>
            <a:r>
              <a:rPr lang="ru-RU" dirty="0" smtClean="0"/>
              <a:t>асточка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441542" y="3587692"/>
            <a:ext cx="1896125" cy="383540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Аллегро</a:t>
            </a:r>
            <a:endParaRPr lang="ru-RU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2381" y="4224813"/>
            <a:ext cx="2914650" cy="1571625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sp>
        <p:nvSpPr>
          <p:cNvPr id="15" name="Прямоугольник 14"/>
          <p:cNvSpPr/>
          <p:nvPr/>
        </p:nvSpPr>
        <p:spPr>
          <a:xfrm>
            <a:off x="7671086" y="5894959"/>
            <a:ext cx="2317315" cy="411542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Сапсан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6884399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Красный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2789</TotalTime>
  <Words>6</Words>
  <Application>Microsoft Office PowerPoint</Application>
  <PresentationFormat>Произвольный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Легкий дым</vt:lpstr>
      <vt:lpstr>      Скоростные электропоезда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Ребенок и железная дорога</dc:title>
  <dc:creator>ds87</dc:creator>
  <cp:lastModifiedBy>di-KobrinetsOE</cp:lastModifiedBy>
  <cp:revision>192</cp:revision>
  <dcterms:created xsi:type="dcterms:W3CDTF">2015-12-07T08:07:32Z</dcterms:created>
  <dcterms:modified xsi:type="dcterms:W3CDTF">2016-03-14T12:21:34Z</dcterms:modified>
</cp:coreProperties>
</file>